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94" autoAdjust="0"/>
  </p:normalViewPr>
  <p:slideViewPr>
    <p:cSldViewPr snapToGrid="0">
      <p:cViewPr varScale="1">
        <p:scale>
          <a:sx n="32" d="100"/>
          <a:sy n="32" d="100"/>
        </p:scale>
        <p:origin x="1056" y="3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2015-10-07</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proxy</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latin typeface="Courier New" panose="02070309020205020404" pitchFamily="49" charset="0"/>
                <a:cs typeface="Courier New" panose="02070309020205020404" pitchFamily="49" charset="0"/>
              </a:rPr>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Proxy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proxy</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role[proxy]</a:t>
            </a: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myhaproxy, myhaproxy::default, haproxy::default, haproxy::install_package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["myhaproxy"]</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haproxy</a:t>
            </a:r>
          </a:p>
          <a:p>
            <a:r>
              <a:rPr lang="en-US" sz="2200" dirty="0">
                <a:latin typeface="Courier New" panose="02070309020205020404" pitchFamily="49" charset="0"/>
                <a:cs typeface="Courier New" panose="02070309020205020404" pitchFamily="49" charset="0"/>
              </a:rPr>
              <a:t>ec2-54-210-192-12.compute-1.amazonaws.com   - myhaproxy</a:t>
            </a: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haproxy::install_package</a:t>
            </a:r>
          </a:p>
          <a:p>
            <a:r>
              <a:rPr lang="en-US" sz="2200" dirty="0">
                <a:latin typeface="Courier New" panose="02070309020205020404" pitchFamily="49" charset="0"/>
                <a:cs typeface="Courier New" panose="02070309020205020404" pitchFamily="49" charset="0"/>
              </a:rPr>
              <a:t>ec2-54-210-192-12.compute-1.amazonaws.com   * yum_package[haproxy] 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Converge All </a:t>
            </a:r>
            <a:r>
              <a:rPr lang="en-US" smtClean="0"/>
              <a:t>the Proxy Nodes</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a:t>
            </a:r>
            <a:r>
              <a:rPr lang="en-US" sz="3200" dirty="0" err="1" smtClean="0">
                <a:latin typeface="Courier New" panose="02070309020205020404" pitchFamily="49" charset="0"/>
                <a:cs typeface="Courier New" panose="02070309020205020404" pitchFamily="49" charset="0"/>
              </a:rPr>
              <a:t>ssh</a:t>
            </a:r>
            <a:r>
              <a:rPr lang="en-US" sz="3200" dirty="0" smtClean="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role:proxy</a:t>
            </a:r>
            <a:r>
              <a:rPr lang="en-US" sz="3200" dirty="0" smtClean="0">
                <a:latin typeface="Courier New" panose="02070309020205020404" pitchFamily="49" charset="0"/>
                <a:cs typeface="Courier New" panose="02070309020205020404" pitchFamily="49" charset="0"/>
              </a:rPr>
              <a:t>" -x USER -P 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"web"</a:t>
            </a:r>
          </a:p>
          <a:p>
            <a:r>
              <a:rPr lang="en-US" dirty="0" smtClean="0">
                <a:latin typeface="Courier New" panose="02070309020205020404" pitchFamily="49" charset="0"/>
                <a:cs typeface="Courier New" panose="02070309020205020404" pitchFamily="49" charset="0"/>
              </a:rPr>
              <a:t>description "Web Server"</a:t>
            </a:r>
          </a:p>
          <a:p>
            <a:r>
              <a:rPr lang="en-US" dirty="0" smtClean="0">
                <a:latin typeface="Courier New" panose="02070309020205020404" pitchFamily="49" charset="0"/>
                <a:cs typeface="Courier New" panose="02070309020205020404" pitchFamily="49" charset="0"/>
              </a:rPr>
              <a:t>run_list "recipe[apache]"</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latin typeface="Courier New" panose="02070309020205020404" pitchFamily="49" charset="0"/>
                <a:cs typeface="Courier New" panose="02070309020205020404" pitchFamily="49" charset="0"/>
              </a:rPr>
              <a:t>proxy</a:t>
            </a: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"proxy"</a:t>
            </a:r>
          </a:p>
          <a:p>
            <a:r>
              <a:rPr lang="en-US" dirty="0">
                <a:latin typeface="Courier New" panose="02070309020205020404" pitchFamily="49" charset="0"/>
                <a:cs typeface="Courier New" panose="02070309020205020404" pitchFamily="49" charset="0"/>
              </a:rPr>
              <a:t>description "Proxy Server"</a:t>
            </a:r>
          </a:p>
          <a:p>
            <a:r>
              <a:rPr lang="en-US" dirty="0">
                <a:latin typeface="Courier New" panose="02070309020205020404" pitchFamily="49" charset="0"/>
                <a:cs typeface="Courier New" panose="02070309020205020404" pitchFamily="49" charset="0"/>
              </a:rPr>
              <a:t>run_list "recipe[myhaproxy]"</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15413</TotalTime>
  <Words>2539</Words>
  <Application>Microsoft Office PowerPoint</Application>
  <PresentationFormat>Custom</PresentationFormat>
  <Paragraphs>305</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Courier New</vt:lpstr>
      <vt:lpstr>Gill Sans MT</vt:lpstr>
      <vt:lpstr>Inconsolata</vt:lpstr>
      <vt:lpstr>Wingdings</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All the Proxy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1993</cp:revision>
  <cp:lastPrinted>2015-02-07T23:49:10Z</cp:lastPrinted>
  <dcterms:created xsi:type="dcterms:W3CDTF">2012-09-13T17:36:07Z</dcterms:created>
  <dcterms:modified xsi:type="dcterms:W3CDTF">2015-10-07T14:43:11Z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